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9"/>
    <p:restoredTop sz="94656"/>
  </p:normalViewPr>
  <p:slideViewPr>
    <p:cSldViewPr snapToGrid="0" snapToObjects="1">
      <p:cViewPr varScale="1">
        <p:scale>
          <a:sx n="73" d="100"/>
          <a:sy n="73" d="100"/>
        </p:scale>
        <p:origin x="208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1142A-7F4C-4544-A8D8-9A3CBF9DFB5E}" type="datetimeFigureOut">
              <a:rPr lang="ru-RU" smtClean="0"/>
              <a:t>21.06.17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EA0371-78EC-5649-8E43-BF5366933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164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FE06-56D6-6E48-85CC-9F5D0C112489}" type="datetimeFigureOut">
              <a:rPr lang="ru-RU" smtClean="0"/>
              <a:t>21.06.17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70A4-8167-7546-98F3-917CB3EE1B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956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FE06-56D6-6E48-85CC-9F5D0C112489}" type="datetimeFigureOut">
              <a:rPr lang="ru-RU" smtClean="0"/>
              <a:t>21.06.17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70A4-8167-7546-98F3-917CB3EE1B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650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FE06-56D6-6E48-85CC-9F5D0C112489}" type="datetimeFigureOut">
              <a:rPr lang="ru-RU" smtClean="0"/>
              <a:t>21.06.17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70A4-8167-7546-98F3-917CB3EE1B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816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FE06-56D6-6E48-85CC-9F5D0C112489}" type="datetimeFigureOut">
              <a:rPr lang="ru-RU" smtClean="0"/>
              <a:t>21.06.17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70A4-8167-7546-98F3-917CB3EE1B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056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FE06-56D6-6E48-85CC-9F5D0C112489}" type="datetimeFigureOut">
              <a:rPr lang="ru-RU" smtClean="0"/>
              <a:t>21.06.17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70A4-8167-7546-98F3-917CB3EE1B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50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FE06-56D6-6E48-85CC-9F5D0C112489}" type="datetimeFigureOut">
              <a:rPr lang="ru-RU" smtClean="0"/>
              <a:t>21.06.17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70A4-8167-7546-98F3-917CB3EE1B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536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FE06-56D6-6E48-85CC-9F5D0C112489}" type="datetimeFigureOut">
              <a:rPr lang="ru-RU" smtClean="0"/>
              <a:t>21.06.17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70A4-8167-7546-98F3-917CB3EE1B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97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FE06-56D6-6E48-85CC-9F5D0C112489}" type="datetimeFigureOut">
              <a:rPr lang="ru-RU" smtClean="0"/>
              <a:t>21.06.17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70A4-8167-7546-98F3-917CB3EE1B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6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FE06-56D6-6E48-85CC-9F5D0C112489}" type="datetimeFigureOut">
              <a:rPr lang="ru-RU" smtClean="0"/>
              <a:t>21.06.17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70A4-8167-7546-98F3-917CB3EE1B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844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FE06-56D6-6E48-85CC-9F5D0C112489}" type="datetimeFigureOut">
              <a:rPr lang="ru-RU" smtClean="0"/>
              <a:t>21.06.17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70A4-8167-7546-98F3-917CB3EE1B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876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FE06-56D6-6E48-85CC-9F5D0C112489}" type="datetimeFigureOut">
              <a:rPr lang="ru-RU" smtClean="0"/>
              <a:t>21.06.17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70A4-8167-7546-98F3-917CB3EE1B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825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9FE06-56D6-6E48-85CC-9F5D0C112489}" type="datetimeFigureOut">
              <a:rPr lang="ru-RU" smtClean="0"/>
              <a:t>21.06.17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D70A4-8167-7546-98F3-917CB3EE1B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15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12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65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59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63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42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59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88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060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36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43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510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Macintosh PowerPoint</Application>
  <PresentationFormat>Широкоэкранный</PresentationFormat>
  <Paragraphs>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пользователь Microsoft Office</cp:lastModifiedBy>
  <cp:revision>1</cp:revision>
  <dcterms:created xsi:type="dcterms:W3CDTF">2017-06-21T20:41:35Z</dcterms:created>
  <dcterms:modified xsi:type="dcterms:W3CDTF">2017-06-21T20:49:56Z</dcterms:modified>
</cp:coreProperties>
</file>